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8276202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264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21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21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89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днем дождь, гроза, шквал. Ветер юго-восточный с переходом северо-западный ночью 3-8, днем 9-14, порывы 15-18 м/с. Температура воздуха ночью 7-9, днем 19-21 тепла.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временами дождь. Ветер северо-западный             9-14, временами порывы 15-20 м/с. Температура воздуха 6-8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53000" y="2322398"/>
            <a:ext cx="46640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4255366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Н./Тілеуқұл Н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</TotalTime>
  <Words>651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224</cp:revision>
  <dcterms:modified xsi:type="dcterms:W3CDTF">2025-09-21T07:50:03Z</dcterms:modified>
</cp:coreProperties>
</file>