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5" d="100"/>
          <a:sy n="105" d="100"/>
        </p:scale>
        <p:origin x="558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0462" y="114301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36294361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№264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сентября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0342" y="3705605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21 сентября 202</a:t>
            </a:r>
            <a:r>
              <a:rPr lang="" altLang="ru-RU" sz="1200" b="1" dirty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восточный, юго-восточный ночью 2-7, днем 7-12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3-5°,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19-21°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</a:p>
          <a:p>
            <a:pPr lvl="0" indent="17780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дождь.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6-8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54046" y="2448574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23794" y="342055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97007451"/>
              </p:ext>
            </p:extLst>
          </p:nvPr>
        </p:nvGraphicFramePr>
        <p:xfrm>
          <a:off x="5019694" y="4253469"/>
          <a:ext cx="4691064" cy="18159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4343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пр. Абая,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Иманғабасова А.Т.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Акылбаева М.М. </a:t>
            </a: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vozduh2_vk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19560</TotalTime>
  <Words>598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3533</cp:revision>
  <cp:lastPrinted>2021-10-14T11:15:53Z</cp:lastPrinted>
  <dcterms:created xsi:type="dcterms:W3CDTF">2018-03-27T06:03:00Z</dcterms:created>
  <dcterms:modified xsi:type="dcterms:W3CDTF">2025-09-21T07:51:17Z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