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3519242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сентября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09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21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22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юго-западный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13-15, днем 24-26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0195592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6485141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Жолмурат Ж.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15459</TotalTime>
  <Words>574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3783</cp:revision>
  <cp:lastPrinted>2021-07-01T03:56:27Z</cp:lastPrinted>
  <dcterms:created xsi:type="dcterms:W3CDTF">2018-03-27T06:03:00Z</dcterms:created>
  <dcterms:modified xsi:type="dcterms:W3CDTF">2025-09-21T06:43:47Z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