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5531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юго-восточный 7-12 м/с. Температура воздуха ночью 7-9, днем 21-31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Облачно, дождь. Ветер северо-западный 7-12 м/с. Температура воздуха ночью 9-11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634593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769441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повыненный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KZ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49420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7117</cp:revision>
  <cp:lastPrinted>2025-08-12T06:13:34Z</cp:lastPrinted>
  <dcterms:created xsi:type="dcterms:W3CDTF">2018-03-27T06:03:00Z</dcterms:created>
  <dcterms:modified xsi:type="dcterms:W3CDTF">2025-09-21T06:23:55Z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