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228062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61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дождь. Ветер 9-14, днем порывы 15</a:t>
            </a:r>
            <a:r>
              <a:rPr lang="en-US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altLang="ru-RU" sz="14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8-10, 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38621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24296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3810</cp:revision>
  <cp:lastPrinted>2021-07-01T03:56:27Z</cp:lastPrinted>
  <dcterms:created xsi:type="dcterms:W3CDTF">2018-03-27T06:03:00Z</dcterms:created>
  <dcterms:modified xsi:type="dcterms:W3CDTF">2025-09-21T06:48:13Z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