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47885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юго-восточный с переходом на северо-западный ночью 3-8, днем 7-12 м/с. Температура воздуха ночью 8-10, днем 18-20 тепла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северо-западный, западный 9-14 м/с. Температура воздуха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25208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4931</cp:revision>
  <cp:lastPrinted>2021-07-01T03:56:27Z</cp:lastPrinted>
  <dcterms:created xsi:type="dcterms:W3CDTF">2018-03-27T06:03:00Z</dcterms:created>
  <dcterms:modified xsi:type="dcterms:W3CDTF">2025-09-21T07:35:24Z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