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22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юго-восточный 3-8, в конце дня порывы 13 м/с. Температура воздуха ночью 13-15, днем 25-27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к утру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порывы 15-20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13-15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40589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26684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6336</cp:revision>
  <cp:lastPrinted>2021-07-01T09:11:30Z</cp:lastPrinted>
  <dcterms:created xsi:type="dcterms:W3CDTF">2018-03-27T06:03:00Z</dcterms:created>
  <dcterms:modified xsi:type="dcterms:W3CDTF">2025-09-21T06:50:14Z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