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108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490182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5156383"/>
              </p:ext>
            </p:extLst>
          </p:nvPr>
        </p:nvGraphicFramePr>
        <p:xfrm>
          <a:off x="5007188" y="4360596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сентября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сентября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22 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дождь, гроза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13-15,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23-25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сентября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23 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 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./Илясова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28634</TotalTime>
  <Words>594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3997</cp:revision>
  <cp:lastPrinted>2021-10-15T03:50:29Z</cp:lastPrinted>
  <dcterms:created xsi:type="dcterms:W3CDTF">2018-03-27T06:03:00Z</dcterms:created>
  <dcterms:modified xsi:type="dcterms:W3CDTF">2025-09-21T06:38:44Z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