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9950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1-6, днем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46338" y="199257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985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917040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23975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3943</cp:revision>
  <cp:lastPrinted>2021-10-18T15:52:53Z</cp:lastPrinted>
  <dcterms:created xsi:type="dcterms:W3CDTF">2018-03-27T06:03:00Z</dcterms:created>
  <dcterms:modified xsi:type="dcterms:W3CDTF">2025-09-21T07:38:41Z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