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01333513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264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21</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22</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21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22</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күндіз жаңбыр, найзағай, дауыл. Оңтүстік-шығыстан соғатын жел солтүстік-батысқа ауысады, түнде күші 3-8, күндіз 9-14, екпіні 15-18 м/с. </a:t>
            </a:r>
            <a:r>
              <a:rPr lang="kk-KZ" sz="1100" dirty="0">
                <a:solidFill>
                  <a:prstClr val="black"/>
                </a:solidFill>
                <a:latin typeface="Times New Roman" panose="02020603050405020304" pitchFamily="18" charset="0"/>
                <a:ea typeface="Calibri"/>
                <a:cs typeface="Times New Roman" pitchFamily="18" charset="0"/>
              </a:rPr>
              <a:t>Ауа температурасы түнде 7-9, күндіз 19-21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23</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22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a:latin typeface="Times New Roman" panose="02020603050405020304" pitchFamily="18" charset="0"/>
                <a:ea typeface="Calibri"/>
                <a:cs typeface="Times New Roman" pitchFamily="18" charset="0"/>
              </a:rPr>
              <a:t>23</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kk-KZ" sz="1100" dirty="0">
                <a:solidFill>
                  <a:prstClr val="black"/>
                </a:solidFill>
                <a:latin typeface="Times New Roman" panose="02020603050405020304" pitchFamily="18" charset="0"/>
                <a:ea typeface="Calibri"/>
                <a:cs typeface="Times New Roman" pitchFamily="18" charset="0"/>
              </a:rPr>
              <a:t>, кей уақыттарда жаңбыр. С</a:t>
            </a:r>
            <a:r>
              <a:rPr lang="kk-KZ" sz="1100" kern="0" dirty="0">
                <a:solidFill>
                  <a:prstClr val="black"/>
                </a:solidFill>
                <a:latin typeface="Times New Roman" panose="02020603050405020304" pitchFamily="18" charset="0"/>
                <a:ea typeface="Calibri"/>
                <a:cs typeface="Times New Roman" pitchFamily="18" charset="0"/>
                <a:sym typeface="Calibri"/>
              </a:rPr>
              <a:t>олтүстік-батыстан жел соғады, күші 9-14, кей уақыттарда екпіні 15-20</a:t>
            </a:r>
            <a:r>
              <a:rPr lang="kk-KZ" sz="1100" dirty="0">
                <a:solidFill>
                  <a:prstClr val="black"/>
                </a:solidFill>
                <a:latin typeface="Times New Roman" panose="02020603050405020304" pitchFamily="18" charset="0"/>
                <a:ea typeface="Calibri"/>
                <a:cs typeface="Times New Roman" pitchFamily="18" charset="0"/>
              </a:rPr>
              <a:t>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6-8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21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43088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түнде</a:t>
            </a:r>
            <a:r>
              <a:rPr lang="ru-RU" sz="1100" b="1" dirty="0">
                <a:solidFill>
                  <a:schemeClr val="tx1"/>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itchFamily="18" charset="0"/>
                <a:cs typeface="Times New Roman" pitchFamily="18" charset="0"/>
              </a:rPr>
              <a:t>жиналуына</a:t>
            </a:r>
            <a:r>
              <a:rPr lang="ru-RU" altLang="ru-RU" sz="1100" b="1" dirty="0">
                <a:solidFill>
                  <a:prstClr val="black"/>
                </a:solidFill>
                <a:latin typeface="Times New Roman" pitchFamily="18" charset="0"/>
                <a:cs typeface="Times New Roman"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3300028981"/>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13</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155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3089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303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Тілеуқұл Н</a:t>
            </a:r>
            <a:r>
              <a:rPr lang="ru-RU" sz="1200" dirty="0">
                <a:latin typeface="Times New Roman"/>
                <a:ea typeface="Times New Roman"/>
                <a:cs typeface="Times New Roman"/>
                <a:sym typeface="Times New Roman"/>
              </a:rPr>
              <a:t>.</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1850</TotalTime>
  <Words>675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219</cp:revision>
  <dcterms:modified xsi:type="dcterms:W3CDTF">2025-09-21T07:45:29Z</dcterms:modified>
</cp:coreProperties>
</file>