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9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107390665"/>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632181952"/>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50</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0,313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397</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0,079</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22 қыркүйекке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21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22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Көшпелі </a:t>
            </a:r>
            <a:r>
              <a:rPr lang="kk-KZ" sz="1200" kern="1400" dirty="0">
                <a:latin typeface="Times New Roman"/>
                <a:ea typeface="Times New Roman"/>
              </a:rPr>
              <a:t>бұлтты, жауын-шашынсыз. Солтүстік-батыстан жел соғады, күші түнде 2-7, күндіз 7-12 м/с. Ауа температурасы түнде 13-15, күндіз 25-27 жылы</a:t>
            </a:r>
            <a:r>
              <a:rPr lang="kk-KZ" sz="1200" kern="1400" dirty="0" smtClean="0">
                <a:latin typeface="Times New Roman"/>
                <a:ea typeface="Times New Roman"/>
              </a:rPr>
              <a:t>.</a:t>
            </a:r>
            <a:endParaRPr lang="kk-KZ" sz="1200" kern="1400" dirty="0" smtClean="0">
              <a:latin typeface="Times New Roman"/>
              <a:ea typeface="Times New Roman"/>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22 </a:t>
            </a:r>
            <a:r>
              <a:rPr lang="ru-RU" altLang="ru-RU" sz="1150" b="1" dirty="0" err="1">
                <a:latin typeface="Times New Roman" pitchFamily="18" charset="0"/>
                <a:cs typeface="Times New Roman" pitchFamily="18" charset="0"/>
              </a:rPr>
              <a:t>қыркүйек</a:t>
            </a:r>
            <a:r>
              <a:rPr lang="ru-RU" altLang="ru-RU" sz="1150" b="1" dirty="0">
                <a:latin typeface="Times New Roman" pitchFamily="18" charset="0"/>
                <a:cs typeface="Times New Roman" pitchFamily="18" charset="0"/>
              </a:rPr>
              <a:t> 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23 </a:t>
            </a:r>
            <a:r>
              <a:rPr lang="ru-RU" altLang="ru-RU" sz="1150" b="1" dirty="0" err="1" smtClean="0">
                <a:latin typeface="Times New Roman" pitchFamily="18" charset="0"/>
                <a:cs typeface="Times New Roman" pitchFamily="18" charset="0"/>
              </a:rPr>
              <a:t>қыркүйек</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Көшпелі бұлтты, </a:t>
            </a:r>
            <a:r>
              <a:rPr lang="kk-KZ" sz="1200" dirty="0" smtClean="0">
                <a:latin typeface="Times New Roman"/>
                <a:ea typeface="Times New Roman"/>
              </a:rPr>
              <a:t>жауын-шашынсыз. Солтүстік-батыстан жел соғады</a:t>
            </a:r>
            <a:r>
              <a:rPr lang="kk-KZ" sz="1200" kern="1400" dirty="0" smtClean="0">
                <a:latin typeface="Times New Roman"/>
                <a:ea typeface="Times New Roman"/>
              </a:rPr>
              <a:t>, күші 2-7 м/с</a:t>
            </a:r>
            <a:r>
              <a:rPr lang="kk-KZ" sz="1200" kern="1400" dirty="0">
                <a:latin typeface="Times New Roman"/>
                <a:ea typeface="Times New Roman"/>
              </a:rPr>
              <a:t>. Ауа температурасы </a:t>
            </a:r>
            <a:r>
              <a:rPr lang="kk-KZ" sz="1200" kern="1400" dirty="0" smtClean="0">
                <a:latin typeface="Times New Roman"/>
                <a:ea typeface="Times New Roman"/>
              </a:rPr>
              <a:t>13-15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altLang="ru-RU" sz="1150" b="1" dirty="0" err="1" smtClean="0">
                <a:solidFill>
                  <a:prstClr val="black"/>
                </a:solidFill>
                <a:latin typeface="Times New Roman" pitchFamily="18" charset="0"/>
                <a:cs typeface="Times New Roman" pitchFamily="18" charset="0"/>
              </a:rPr>
              <a:t>жиналуына</a:t>
            </a:r>
            <a:r>
              <a:rPr lang="ru-RU" altLang="ru-RU" sz="1150" b="1" dirty="0" smtClean="0">
                <a:solidFill>
                  <a:prstClr val="black"/>
                </a:solidFill>
                <a:latin typeface="Times New Roman" pitchFamily="18" charset="0"/>
                <a:cs typeface="Times New Roman"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Казжанова Б.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30078</TotalTime>
  <Words>575</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4949</cp:revision>
  <cp:lastPrinted>2023-02-06T06:57:51Z</cp:lastPrinted>
  <dcterms:created xsi:type="dcterms:W3CDTF">2018-03-27T06:03:00Z</dcterms:created>
  <dcterms:modified xsi:type="dcterms:W3CDTF">2025-09-21T07:32:44Z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