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408" y="354"/>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264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21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қыркүйек</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07518193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22</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қыркүйек</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22</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a:t>
            </a:r>
            <a:r>
              <a:rPr lang="kk-KZ" altLang="ru-RU"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күндіз жаңбыр, найзағай</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Оңтүстік-батыстан, батыстан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9-14 </a:t>
            </a:r>
            <a:r>
              <a:rPr lang="kk-KZ" sz="1100" dirty="0">
                <a:latin typeface="Times New Roman" pitchFamily="18" charset="0"/>
                <a:cs typeface="Times New Roman" pitchFamily="18" charset="0"/>
              </a:rPr>
              <a:t>м/с. Ауа температурасы түнде 8-10, күндіз </a:t>
            </a:r>
            <a:r>
              <a:rPr lang="kk-KZ" sz="1100" dirty="0" smtClean="0">
                <a:latin typeface="Times New Roman" pitchFamily="18" charset="0"/>
                <a:cs typeface="Times New Roman" pitchFamily="18" charset="0"/>
              </a:rPr>
              <a:t>14-16 градус </a:t>
            </a:r>
            <a:r>
              <a:rPr lang="kk-KZ" sz="1100" dirty="0">
                <a:latin typeface="Times New Roman" pitchFamily="18" charset="0"/>
                <a:cs typeface="Times New Roman" pitchFamily="18" charset="0"/>
              </a:rPr>
              <a:t>жылы.</a:t>
            </a:r>
          </a:p>
          <a:p>
            <a:pPr lvl="0" indent="182563" algn="ctr">
              <a:tabLst>
                <a:tab pos="182563" algn="l"/>
              </a:tabLst>
            </a:pPr>
            <a:r>
              <a:rPr lang="kk-KZ" sz="1100" b="1" dirty="0" smtClean="0">
                <a:latin typeface="Times New Roman" pitchFamily="18" charset="0"/>
                <a:cs typeface="Times New Roman" pitchFamily="18" charset="0"/>
              </a:rPr>
              <a:t>23 </a:t>
            </a:r>
            <a:r>
              <a:rPr lang="kk-KZ" sz="1100" b="1" dirty="0">
                <a:latin typeface="Times New Roman" pitchFamily="18" charset="0"/>
                <a:cs typeface="Times New Roman" pitchFamily="18" charset="0"/>
              </a:rPr>
              <a:t>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latin typeface="Times New Roman" pitchFamily="18" charset="0"/>
                <a:cs typeface="Times New Roman" pitchFamily="18" charset="0"/>
              </a:rPr>
              <a:t>22</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a:t>
            </a:r>
            <a:r>
              <a:rPr lang="kk-KZ"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23</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a:t>
            </a:r>
            <a:r>
              <a:rPr lang="kk-KZ" altLang="ru-RU" sz="1100" b="1" dirty="0">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6-8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22 </a:t>
            </a:r>
            <a:r>
              <a:rPr lang="kk-KZ" sz="1100" dirty="0">
                <a:solidFill>
                  <a:srgbClr val="000000"/>
                </a:solidFill>
                <a:latin typeface="Times New Roman" pitchFamily="18" charset="0"/>
                <a:cs typeface="Times New Roman" pitchFamily="18" charset="0"/>
              </a:rPr>
              <a:t>қыркүйекте,</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23 </a:t>
            </a:r>
            <a:r>
              <a:rPr lang="kk-KZ" sz="1100" dirty="0">
                <a:solidFill>
                  <a:srgbClr val="000000"/>
                </a:solidFill>
                <a:latin typeface="Times New Roman" pitchFamily="18" charset="0"/>
                <a:cs typeface="Times New Roman" pitchFamily="18" charset="0"/>
              </a:rPr>
              <a:t>қыркүйекке</a:t>
            </a:r>
            <a:r>
              <a:rPr lang="kk-KZ" alt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/Т.Марьина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17192</TotalTime>
  <Words>550</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6909</cp:revision>
  <cp:lastPrinted>2021-07-01T03:56:27Z</cp:lastPrinted>
  <dcterms:created xsi:type="dcterms:W3CDTF">2018-03-27T06:03:00Z</dcterms:created>
  <dcterms:modified xsi:type="dcterms:W3CDTF">2025-09-21T07:28:49Z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