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109789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smtClean="0">
                <a:latin typeface="Times New Roman" panose="02020603050405020304" pitchFamily="18" charset="0"/>
                <a:cs typeface="Times New Roman" panose="02020603050405020304" pitchFamily="18" charset="0"/>
              </a:rPr>
              <a:t>оңтүстік-батыстан </a:t>
            </a:r>
            <a:r>
              <a:rPr lang="kk-KZ" sz="120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13-15, күндіз 24-26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солтүстік-батыстан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10-12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2494944"/>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9767300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16558</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3913</cp:revision>
  <cp:lastPrinted>2021-07-01T07:38:07Z</cp:lastPrinted>
  <dcterms:created xsi:type="dcterms:W3CDTF">2018-03-27T06:03:00Z</dcterms:created>
  <dcterms:modified xsi:type="dcterms:W3CDTF">2025-09-21T06:44:02Z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