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2447119"/>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264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21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қыркүйек</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862048"/>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50"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22 </a:t>
            </a:r>
            <a:r>
              <a:rPr lang="kk-KZ" sz="1150" b="1" dirty="0" smtClean="0">
                <a:latin typeface="Times New Roman" panose="02020603050405020304" pitchFamily="18" charset="0"/>
                <a:cs typeface="Times New Roman" panose="02020603050405020304" pitchFamily="18" charset="0"/>
              </a:rPr>
              <a:t>қыркүйек</a:t>
            </a:r>
            <a:r>
              <a:rPr lang="kk-KZ" sz="1150" b="1" dirty="0" smtClean="0">
                <a:solidFill>
                  <a:srgbClr val="000000"/>
                </a:solidFill>
                <a:latin typeface="Times New Roman" pitchFamily="18" charset="0"/>
                <a:cs typeface="Times New Roman" pitchFamily="18" charset="0"/>
              </a:rPr>
              <a:t>ке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kk-KZ" altLang="ru-RU" sz="1150" b="1" dirty="0" smtClean="0">
                <a:latin typeface="Times New Roman" panose="02020603050405020304" pitchFamily="18" charset="0"/>
                <a:cs typeface="Times New Roman" panose="02020603050405020304" pitchFamily="18" charset="0"/>
              </a:rPr>
              <a:t>21 </a:t>
            </a:r>
            <a:r>
              <a:rPr lang="kk-KZ" sz="1150" b="1" dirty="0" smtClean="0">
                <a:latin typeface="Times New Roman" panose="02020603050405020304" pitchFamily="18" charset="0"/>
                <a:cs typeface="Times New Roman" panose="02020603050405020304" pitchFamily="18" charset="0"/>
              </a:rPr>
              <a:t>қыркүйек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sz="1150"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22 </a:t>
            </a:r>
            <a:r>
              <a:rPr lang="kk-KZ" sz="1150" b="1" dirty="0" smtClean="0">
                <a:latin typeface="Times New Roman" panose="02020603050405020304" pitchFamily="18" charset="0"/>
                <a:cs typeface="Times New Roman" panose="02020603050405020304" pitchFamily="18" charset="0"/>
              </a:rPr>
              <a:t>қыркүйек</a:t>
            </a:r>
            <a:r>
              <a:rPr lang="kk-KZ"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smtClean="0">
                <a:latin typeface="Times New Roman" panose="02020603050405020304" pitchFamily="18" charset="0"/>
                <a:cs typeface="Times New Roman" panose="02020603050405020304" pitchFamily="18" charset="0"/>
              </a:rPr>
              <a:t>Көшпелі </a:t>
            </a:r>
            <a:r>
              <a:rPr lang="kk-KZ" sz="1150" dirty="0">
                <a:latin typeface="Times New Roman" panose="02020603050405020304" pitchFamily="18" charset="0"/>
                <a:cs typeface="Times New Roman" panose="02020603050405020304" pitchFamily="18" charset="0"/>
              </a:rPr>
              <a:t>бұлтты, </a:t>
            </a:r>
            <a:r>
              <a:rPr lang="kk-KZ" sz="1150" dirty="0" smtClean="0">
                <a:latin typeface="Times New Roman" panose="02020603050405020304" pitchFamily="18" charset="0"/>
                <a:cs typeface="Times New Roman" panose="02020603050405020304" pitchFamily="18" charset="0"/>
              </a:rPr>
              <a:t>жауын-шашынсыз. </a:t>
            </a:r>
            <a:r>
              <a:rPr lang="kk-KZ" sz="1150" dirty="0" smtClean="0">
                <a:latin typeface="Times New Roman" panose="02020603050405020304" pitchFamily="18" charset="0"/>
                <a:cs typeface="Times New Roman" panose="02020603050405020304" pitchFamily="18" charset="0"/>
              </a:rPr>
              <a:t>Бат</a:t>
            </a:r>
            <a:r>
              <a:rPr lang="kk-KZ" sz="1150" dirty="0" smtClean="0">
                <a:latin typeface="Times New Roman" panose="02020603050405020304" pitchFamily="18" charset="0"/>
                <a:cs typeface="Times New Roman" panose="02020603050405020304" pitchFamily="18" charset="0"/>
              </a:rPr>
              <a:t>ыстан</a:t>
            </a:r>
            <a:r>
              <a:rPr lang="kk-KZ" sz="1150" dirty="0">
                <a:latin typeface="Times New Roman" panose="02020603050405020304" pitchFamily="18" charset="0"/>
                <a:cs typeface="Times New Roman" panose="02020603050405020304" pitchFamily="18" charset="0"/>
              </a:rPr>
              <a:t>, </a:t>
            </a:r>
            <a:r>
              <a:rPr lang="kk-KZ" sz="1150" dirty="0" smtClean="0">
                <a:latin typeface="Times New Roman" panose="02020603050405020304" pitchFamily="18" charset="0"/>
                <a:cs typeface="Times New Roman" panose="02020603050405020304" pitchFamily="18" charset="0"/>
              </a:rPr>
              <a:t>солтүстік-батыстан </a:t>
            </a:r>
            <a:r>
              <a:rPr lang="kk-KZ" sz="1150" dirty="0">
                <a:latin typeface="Times New Roman" panose="02020603050405020304" pitchFamily="18" charset="0"/>
                <a:cs typeface="Times New Roman" panose="02020603050405020304" pitchFamily="18" charset="0"/>
              </a:rPr>
              <a:t>жел соғады, күші </a:t>
            </a:r>
            <a:r>
              <a:rPr lang="kk-KZ" sz="1150" dirty="0" smtClean="0">
                <a:latin typeface="Times New Roman" panose="02020603050405020304" pitchFamily="18" charset="0"/>
                <a:cs typeface="Times New Roman" panose="02020603050405020304" pitchFamily="18" charset="0"/>
              </a:rPr>
              <a:t>1-6, күндіз екпіні 10</a:t>
            </a:r>
            <a:r>
              <a:rPr lang="kk-KZ" sz="1150" dirty="0" smtClean="0">
                <a:latin typeface="Times New Roman" panose="02020603050405020304" pitchFamily="18" charset="0"/>
                <a:cs typeface="Times New Roman" panose="02020603050405020304" pitchFamily="18" charset="0"/>
              </a:rPr>
              <a:t> </a:t>
            </a:r>
            <a:r>
              <a:rPr lang="kk-KZ" sz="1150" dirty="0">
                <a:latin typeface="Times New Roman" panose="02020603050405020304" pitchFamily="18" charset="0"/>
                <a:cs typeface="Times New Roman" panose="02020603050405020304" pitchFamily="18" charset="0"/>
              </a:rPr>
              <a:t>м/с. Ауа температурасы түнде </a:t>
            </a:r>
            <a:r>
              <a:rPr lang="kk-KZ" sz="1150" dirty="0" smtClean="0">
                <a:latin typeface="Times New Roman" panose="02020603050405020304" pitchFamily="18" charset="0"/>
                <a:cs typeface="Times New Roman" panose="02020603050405020304" pitchFamily="18" charset="0"/>
              </a:rPr>
              <a:t>7-9, </a:t>
            </a:r>
            <a:r>
              <a:rPr lang="kk-KZ" sz="1150" dirty="0">
                <a:latin typeface="Times New Roman" panose="02020603050405020304" pitchFamily="18" charset="0"/>
                <a:cs typeface="Times New Roman" panose="02020603050405020304" pitchFamily="18" charset="0"/>
              </a:rPr>
              <a:t>күндіз </a:t>
            </a:r>
            <a:r>
              <a:rPr lang="kk-KZ" sz="1150" dirty="0" smtClean="0">
                <a:latin typeface="Times New Roman" panose="02020603050405020304" pitchFamily="18" charset="0"/>
                <a:cs typeface="Times New Roman" panose="02020603050405020304" pitchFamily="18" charset="0"/>
              </a:rPr>
              <a:t>21-23 </a:t>
            </a:r>
            <a:r>
              <a:rPr lang="kk-KZ" sz="1150" dirty="0">
                <a:latin typeface="Times New Roman" panose="02020603050405020304" pitchFamily="18" charset="0"/>
                <a:cs typeface="Times New Roman" panose="02020603050405020304" pitchFamily="18" charset="0"/>
              </a:rPr>
              <a:t>градус жылы болады</a:t>
            </a:r>
            <a:r>
              <a:rPr lang="kk-KZ" sz="1150" dirty="0" smtClean="0">
                <a:latin typeface="Times New Roman" panose="02020603050405020304" pitchFamily="18" charset="0"/>
                <a:cs typeface="Times New Roman" panose="02020603050405020304" pitchFamily="18" charset="0"/>
              </a:rPr>
              <a:t>.</a:t>
            </a:r>
          </a:p>
          <a:p>
            <a:pPr algn="ctr"/>
            <a:r>
              <a:rPr lang="kk-KZ" sz="1150" b="1" dirty="0" smtClean="0">
                <a:latin typeface="Times New Roman" panose="02020603050405020304" pitchFamily="18" charset="0"/>
                <a:cs typeface="Times New Roman" panose="02020603050405020304" pitchFamily="18" charset="0"/>
              </a:rPr>
              <a:t>23 </a:t>
            </a:r>
            <a:r>
              <a:rPr lang="kk-KZ" sz="1150" b="1" dirty="0" smtClean="0">
                <a:latin typeface="Times New Roman" panose="02020603050405020304" pitchFamily="18" charset="0"/>
                <a:cs typeface="Times New Roman" panose="02020603050405020304" pitchFamily="18" charset="0"/>
              </a:rPr>
              <a:t>қыркүйекке</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a:t>
            </a:r>
            <a:r>
              <a:rPr lang="ru-RU" sz="1150" b="1" dirty="0">
                <a:solidFill>
                  <a:srgbClr val="000000"/>
                </a:solidFill>
                <a:latin typeface="Times New Roman" pitchFamily="18" charset="0"/>
                <a:cs typeface="Times New Roman" pitchFamily="18" charset="0"/>
              </a:rPr>
              <a:t>ж. </a:t>
            </a:r>
            <a:r>
              <a:rPr lang="kk-KZ" sz="1150" b="1" dirty="0" smtClean="0">
                <a:latin typeface="Times New Roman" panose="02020603050405020304" pitchFamily="18" charset="0"/>
                <a:cs typeface="Times New Roman" panose="02020603050405020304" pitchFamily="18" charset="0"/>
              </a:rPr>
              <a:t>22 </a:t>
            </a:r>
            <a:r>
              <a:rPr lang="kk-KZ" sz="1150" b="1" dirty="0">
                <a:latin typeface="Times New Roman" panose="02020603050405020304" pitchFamily="18" charset="0"/>
                <a:cs typeface="Times New Roman" panose="02020603050405020304" pitchFamily="18" charset="0"/>
              </a:rPr>
              <a:t>қыркүйек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20-дан </a:t>
            </a:r>
            <a:r>
              <a:rPr lang="ru-RU" sz="1150" b="1" dirty="0" err="1">
                <a:solidFill>
                  <a:srgbClr val="000000"/>
                </a:solidFill>
                <a:latin typeface="Times New Roman" pitchFamily="18" charset="0"/>
                <a:cs typeface="Times New Roman" pitchFamily="18" charset="0"/>
              </a:rPr>
              <a:t>бастап</a:t>
            </a:r>
            <a:r>
              <a:rPr lang="ru-RU" sz="1150" b="1" dirty="0">
                <a:solidFill>
                  <a:srgbClr val="000000"/>
                </a:solidFill>
                <a:latin typeface="Times New Roman" pitchFamily="18" charset="0"/>
                <a:cs typeface="Times New Roman" pitchFamily="18" charset="0"/>
              </a:rPr>
              <a:t>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23</a:t>
            </a:r>
            <a:r>
              <a:rPr lang="kk-KZ"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қыркүйек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smtClean="0">
                <a:latin typeface="Times New Roman" panose="02020603050405020304" pitchFamily="18" charset="0"/>
                <a:cs typeface="Times New Roman" panose="02020603050405020304" pitchFamily="18" charset="0"/>
              </a:rPr>
              <a:t>Көшпелі бұлтты</a:t>
            </a:r>
            <a:r>
              <a:rPr lang="kk-KZ" sz="1150" dirty="0">
                <a:latin typeface="Times New Roman" panose="02020603050405020304" pitchFamily="18" charset="0"/>
                <a:cs typeface="Times New Roman" panose="02020603050405020304" pitchFamily="18" charset="0"/>
              </a:rPr>
              <a:t>, </a:t>
            </a:r>
            <a:r>
              <a:rPr lang="kk-KZ" sz="1150" dirty="0" smtClean="0">
                <a:latin typeface="Times New Roman" panose="02020603050405020304" pitchFamily="18" charset="0"/>
                <a:cs typeface="Times New Roman" panose="02020603050405020304" pitchFamily="18" charset="0"/>
              </a:rPr>
              <a:t>жауын-шашынсыз. </a:t>
            </a:r>
            <a:r>
              <a:rPr lang="kk-KZ" sz="1150" dirty="0" smtClean="0">
                <a:latin typeface="Times New Roman" panose="02020603050405020304" pitchFamily="18" charset="0"/>
                <a:cs typeface="Times New Roman" panose="02020603050405020304" pitchFamily="18" charset="0"/>
              </a:rPr>
              <a:t>Бат</a:t>
            </a:r>
            <a:r>
              <a:rPr lang="kk-KZ" sz="1150" dirty="0" smtClean="0">
                <a:latin typeface="Times New Roman" panose="02020603050405020304" pitchFamily="18" charset="0"/>
                <a:cs typeface="Times New Roman" panose="02020603050405020304" pitchFamily="18" charset="0"/>
              </a:rPr>
              <a:t>ыстан, оңтүстік-батыстан </a:t>
            </a:r>
            <a:r>
              <a:rPr lang="kk-KZ" sz="1150" dirty="0" smtClean="0">
                <a:latin typeface="Times New Roman" panose="02020603050405020304" pitchFamily="18" charset="0"/>
                <a:cs typeface="Times New Roman" panose="02020603050405020304" pitchFamily="18" charset="0"/>
              </a:rPr>
              <a:t>жел соғады, күші </a:t>
            </a:r>
            <a:r>
              <a:rPr lang="kk-KZ" sz="1150" dirty="0" smtClean="0">
                <a:latin typeface="Times New Roman" panose="02020603050405020304" pitchFamily="18" charset="0"/>
                <a:cs typeface="Times New Roman" panose="02020603050405020304" pitchFamily="18" charset="0"/>
              </a:rPr>
              <a:t>0-5</a:t>
            </a:r>
            <a:r>
              <a:rPr lang="kk-KZ" sz="1150" dirty="0" smtClean="0">
                <a:latin typeface="Times New Roman" panose="02020603050405020304" pitchFamily="18" charset="0"/>
                <a:cs typeface="Times New Roman" panose="02020603050405020304" pitchFamily="18" charset="0"/>
              </a:rPr>
              <a:t> </a:t>
            </a:r>
            <a:r>
              <a:rPr lang="kk-KZ" sz="1150" dirty="0" smtClean="0">
                <a:latin typeface="Times New Roman" panose="02020603050405020304" pitchFamily="18" charset="0"/>
                <a:cs typeface="Times New Roman" panose="02020603050405020304" pitchFamily="18" charset="0"/>
              </a:rPr>
              <a:t>м/с</a:t>
            </a:r>
            <a:r>
              <a:rPr lang="kk-KZ" sz="1150" dirty="0">
                <a:latin typeface="Times New Roman" panose="02020603050405020304" pitchFamily="18" charset="0"/>
                <a:cs typeface="Times New Roman" panose="02020603050405020304" pitchFamily="18" charset="0"/>
              </a:rPr>
              <a:t>. Ауа температурасы </a:t>
            </a:r>
            <a:r>
              <a:rPr lang="kk-KZ" sz="1150" dirty="0" smtClean="0">
                <a:latin typeface="Times New Roman" panose="02020603050405020304" pitchFamily="18" charset="0"/>
                <a:cs typeface="Times New Roman" panose="02020603050405020304" pitchFamily="18" charset="0"/>
              </a:rPr>
              <a:t>10-12 градус </a:t>
            </a:r>
            <a:r>
              <a:rPr lang="kk-KZ" sz="1150" dirty="0">
                <a:latin typeface="Times New Roman" panose="02020603050405020304" pitchFamily="18" charset="0"/>
                <a:cs typeface="Times New Roman" panose="02020603050405020304" pitchFamily="18" charset="0"/>
              </a:rPr>
              <a:t>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20761131"/>
              </p:ext>
            </p:extLst>
          </p:nvPr>
        </p:nvGraphicFramePr>
        <p:xfrm>
          <a:off x="5009368" y="4017596"/>
          <a:ext cx="4667576" cy="2161912"/>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smtClean="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1581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316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183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0,915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70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0,175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0,5</a:t>
                      </a:r>
                      <a:endParaRPr lang="ru-RU" sz="1000" b="0" i="0" u="none" strike="noStrike" dirty="0" smtClean="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қыркүйектегі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0322" y="2215611"/>
            <a:ext cx="4728063"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22 </a:t>
            </a:r>
            <a:r>
              <a:rPr lang="kk-KZ" sz="1150" dirty="0" smtClean="0">
                <a:solidFill>
                  <a:schemeClr val="tx1"/>
                </a:solidFill>
                <a:latin typeface="Times New Roman" panose="02020603050405020304" pitchFamily="18" charset="0"/>
                <a:cs typeface="Times New Roman" panose="02020603050405020304" pitchFamily="18" charset="0"/>
              </a:rPr>
              <a:t>қыркүйекте,</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dirty="0" smtClean="0">
                <a:solidFill>
                  <a:schemeClr val="tx1"/>
                </a:solidFill>
                <a:latin typeface="Times New Roman" panose="02020603050405020304" pitchFamily="18" charset="0"/>
                <a:cs typeface="Times New Roman" panose="02020603050405020304" pitchFamily="18" charset="0"/>
              </a:rPr>
              <a:t>23 </a:t>
            </a:r>
            <a:r>
              <a:rPr lang="kk-KZ" sz="1150" dirty="0" smtClean="0">
                <a:solidFill>
                  <a:schemeClr val="tx1"/>
                </a:solidFill>
                <a:latin typeface="Times New Roman" panose="02020603050405020304" pitchFamily="18" charset="0"/>
                <a:cs typeface="Times New Roman" panose="02020603050405020304" pitchFamily="18" charset="0"/>
              </a:rPr>
              <a:t>қыркүйек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ru-RU" altLang="en-US" sz="1200" dirty="0" smtClean="0">
                <a:solidFill>
                  <a:srgbClr val="000000"/>
                </a:solidFill>
                <a:latin typeface="Times New Roman" panose="02020603050405020304" pitchFamily="18" charset="0"/>
              </a:rPr>
              <a:t>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35707</TotalTime>
  <Words>522</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6046</cp:revision>
  <cp:lastPrinted>2021-07-01T07:38:07Z</cp:lastPrinted>
  <dcterms:created xsi:type="dcterms:W3CDTF">2018-03-27T06:03:00Z</dcterms:created>
  <dcterms:modified xsi:type="dcterms:W3CDTF">2025-09-21T08:54:31Z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