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2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01660928"/>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264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77547"/>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21 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22 </a:t>
            </a:r>
            <a:r>
              <a:rPr lang="ru-RU" sz="1200" b="1" dirty="0" err="1">
                <a:latin typeface="Times New Roman" panose="02020603050405020304" pitchFamily="18" charset="0"/>
                <a:cs typeface="Times New Roman" panose="02020603050405020304" pitchFamily="18" charset="0"/>
              </a:rPr>
              <a:t>қыркүйек</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аздаған жаңбыр, найзағай.  Оңтүстік-шығыстан соғатын жел солтүстік-батысқа ауысады, күші түнде 3-8, күндіз 7-12 м/с. Ауа температурасы түнде 8-10, күндіз 18-20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23 </a:t>
            </a:r>
            <a:r>
              <a:rPr lang="ru-RU" altLang="ru-RU" sz="1150" b="1" dirty="0" err="1">
                <a:latin typeface="Times New Roman" panose="02020603050405020304" pitchFamily="18" charset="0"/>
                <a:cs typeface="Times New Roman" panose="02020603050405020304" pitchFamily="18" charset="0"/>
              </a:rPr>
              <a:t>қыркүйекке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22 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23 </a:t>
            </a:r>
            <a:r>
              <a:rPr lang="ru-RU" altLang="ru-RU" sz="1150" b="1" dirty="0" err="1">
                <a:latin typeface="Times New Roman" panose="02020603050405020304" pitchFamily="18" charset="0"/>
                <a:cs typeface="Times New Roman" panose="02020603050405020304" pitchFamily="18" charset="0"/>
              </a:rPr>
              <a:t>қыркүйек</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8-10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түнде жиналуына</a:t>
            </a:r>
            <a:r>
              <a:rPr lang="kk-KZ" altLang="en-US" sz="1200" b="1" dirty="0" smtClean="0">
                <a:solidFill>
                  <a:srgbClr val="FF0000"/>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45799547"/>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2773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3.475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24999</TotalTime>
  <Words>575</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4915</cp:revision>
  <cp:lastPrinted>2021-07-01T03:56:27Z</cp:lastPrinted>
  <dcterms:created xsi:type="dcterms:W3CDTF">2018-03-27T06:03:00Z</dcterms:created>
  <dcterms:modified xsi:type="dcterms:W3CDTF">2025-09-21T07:35:33Z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