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8164922"/>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a:t>
                      </a:r>
                      <a:r>
                        <a:rPr lang="en-US"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en-US"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a:t>
            </a:r>
            <a:r>
              <a:rPr lang="en-US" sz="1000" b="1" dirty="0">
                <a:solidFill>
                  <a:srgbClr val="000000"/>
                </a:solidFill>
                <a:latin typeface="Times New Roman" panose="02020603050405020304" pitchFamily="18" charset="0"/>
                <a:cs typeface="Times New Roman" panose="02020603050405020304" pitchFamily="18" charset="0"/>
              </a:rPr>
              <a:t>1</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a:t>
            </a:r>
            <a:r>
              <a:rPr lang="en-US" sz="1000" b="1" dirty="0">
                <a:solidFill>
                  <a:srgbClr val="000000"/>
                </a:solidFill>
                <a:latin typeface="Times New Roman" panose="02020603050405020304" pitchFamily="18" charset="0"/>
                <a:cs typeface="Times New Roman" panose="02020603050405020304" pitchFamily="18" charset="0"/>
              </a:rPr>
              <a:t>2</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Жел, күші 9-14, күндіз екпіні 15 м/с. Ауа температурасы түнде 8-10, күндіз 18-20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en-US"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a:t>
            </a:r>
            <a:r>
              <a:rPr lang="en-US" sz="1000" b="1" dirty="0">
                <a:solidFill>
                  <a:srgbClr val="000000"/>
                </a:solidFill>
                <a:latin typeface="Times New Roman" panose="02020603050405020304" pitchFamily="18" charset="0"/>
                <a:cs typeface="Times New Roman" panose="02020603050405020304" pitchFamily="18" charset="0"/>
              </a:rPr>
              <a:t>2</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a:t>
            </a:r>
            <a:r>
              <a:rPr lang="en-US" sz="1000" b="1" dirty="0">
                <a:solidFill>
                  <a:srgbClr val="000000"/>
                </a:solidFill>
                <a:latin typeface="Times New Roman" panose="02020603050405020304" pitchFamily="18" charset="0"/>
                <a:cs typeface="Times New Roman" panose="02020603050405020304" pitchFamily="18" charset="0"/>
              </a:rPr>
              <a:t>3</a:t>
            </a:r>
            <a:r>
              <a:rPr lang="ru-RU" sz="1000" b="1" dirty="0">
                <a:solidFill>
                  <a:srgbClr val="000000"/>
                </a:solidFill>
                <a:latin typeface="Times New Roman" panose="02020603050405020304" pitchFamily="18" charset="0"/>
                <a:cs typeface="Times New Roman" panose="02020603050405020304" pitchFamily="18" charset="0"/>
              </a:rPr>
              <a:t>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м/с. Ауа температурасы 8-10 градус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64092142"/>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19383</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3727</cp:revision>
  <cp:lastPrinted>2021-07-01T07:38:07Z</cp:lastPrinted>
  <dcterms:created xsi:type="dcterms:W3CDTF">2018-03-27T06:03:00Z</dcterms:created>
  <dcterms:modified xsi:type="dcterms:W3CDTF">2025-09-21T06:48:17Z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