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96" y="2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269149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64</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09452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190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22 </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22 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23</a:t>
            </a:r>
            <a:r>
              <a:rPr lang="kk-KZ" sz="1100" b="1" dirty="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23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30796</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4040</cp:revision>
  <cp:lastPrinted>2021-07-01T07:38:07Z</cp:lastPrinted>
  <dcterms:created xsi:type="dcterms:W3CDTF">2018-03-27T06:03:00Z</dcterms:created>
  <dcterms:modified xsi:type="dcterms:W3CDTF">2025-09-21T06:20:51Z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