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69223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түнде 1-6, күндіз 7-12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Түнде 21 қыркүйекте 2025 жылы метеорологиялық жағдайлар қала атмосферасында ластаушы заттардың жиналуына ықпал етеді. </a:t>
            </a:r>
          </a:p>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4719927"/>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21964</TotalTime>
  <Words>644</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3863</cp:revision>
  <cp:lastPrinted>2021-07-01T03:56:27Z</cp:lastPrinted>
  <dcterms:created xsi:type="dcterms:W3CDTF">2018-03-27T06:03:00Z</dcterms:created>
  <dcterms:modified xsi:type="dcterms:W3CDTF">2025-09-21T07:38:38Z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