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31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72936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№264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6666394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5789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1,134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22</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 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25-27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34895</TotalTime>
  <Words>565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6744</cp:revision>
  <cp:lastPrinted>2021-07-01T03:56:27Z</cp:lastPrinted>
  <dcterms:created xsi:type="dcterms:W3CDTF">2018-03-27T06:03:00Z</dcterms:created>
  <dcterms:modified xsi:type="dcterms:W3CDTF">2025-09-21T06:35:50Z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