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8420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a:t>
                      </a:r>
                      <a:r>
                        <a:rPr lang="ru-KZ"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ru-KZ"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a:t>
            </a:r>
            <a:r>
              <a:rPr lang="ru-KZ"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774000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050" b="1" dirty="0" err="1">
                <a:solidFill>
                  <a:prstClr val="black"/>
                </a:solidFill>
                <a:latin typeface="Times New Roman" panose="02020603050405020304" pitchFamily="18" charset="0"/>
                <a:cs typeface="Times New Roman" panose="02020603050405020304" pitchFamily="18" charset="0"/>
              </a:rPr>
              <a:t>бойынша</a:t>
            </a:r>
            <a:r>
              <a:rPr lang="ru-RU" altLang="ru-RU" sz="1050" b="1" dirty="0">
                <a:solidFill>
                  <a:prstClr val="black"/>
                </a:solidFill>
                <a:latin typeface="Times New Roman" panose="02020603050405020304" pitchFamily="18" charset="0"/>
                <a:cs typeface="Times New Roman" panose="02020603050405020304" pitchFamily="18" charset="0"/>
              </a:rPr>
              <a:t> 2</a:t>
            </a:r>
            <a:r>
              <a:rPr lang="ru-KZ" altLang="ru-RU" sz="1050" b="1" dirty="0">
                <a:solidFill>
                  <a:prstClr val="black"/>
                </a:solidFill>
                <a:latin typeface="Times New Roman" panose="02020603050405020304" pitchFamily="18" charset="0"/>
                <a:cs typeface="Times New Roman" panose="02020603050405020304" pitchFamily="18" charset="0"/>
              </a:rPr>
              <a:t>2</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a:t>
            </a:r>
            <a:r>
              <a:rPr lang="ru-KZ"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a:t>
            </a:r>
            <a:r>
              <a:rPr lang="ru-KZ" sz="1050" b="1" dirty="0">
                <a:latin typeface="Times New Roman" panose="02020603050405020304" pitchFamily="18" charset="0"/>
                <a:cs typeface="Times New Roman" panose="02020603050405020304" pitchFamily="18" charset="0"/>
              </a:rPr>
              <a:t>2</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жауын-шашынсын. Оңтүстік-шығыстан жел соғады, күші 7-12 м/с. Ауа температурасы түнде 7-9, күндіз 21-23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a:t>
            </a:r>
            <a:r>
              <a:rPr lang="ru-KZ" sz="1100" b="1" kern="1400" dirty="0">
                <a:latin typeface="Times New Roman" panose="02020603050405020304" pitchFamily="18" charset="0"/>
                <a:cs typeface="Times New Roman" panose="02020603050405020304" pitchFamily="18" charset="0"/>
              </a:rPr>
              <a:t>3</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a:t>
            </a: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a:t>
            </a:r>
            <a:r>
              <a:rPr lang="ru-KZ" sz="1100" b="1" dirty="0">
                <a:latin typeface="Times New Roman" panose="02020603050405020304" pitchFamily="18" charset="0"/>
                <a:cs typeface="Times New Roman" panose="02020603050405020304" pitchFamily="18" charset="0"/>
              </a:rPr>
              <a:t>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 жаңбыр. Солтүстік-батыстан жел соғады, күші 7-12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a:t>
            </a:r>
            <a:r>
              <a:rPr lang="ru-KZ" sz="1100" dirty="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err="1">
                <a:solidFill>
                  <a:srgbClr val="000000"/>
                </a:solidFill>
                <a:latin typeface="Times New Roman" panose="02020603050405020304" pitchFamily="18" charset="0"/>
                <a:cs typeface="Times New Roman" panose="02020603050405020304" pitchFamily="18" charset="0"/>
              </a:rPr>
              <a:t>Седелёва</a:t>
            </a:r>
            <a:r>
              <a:rPr lang="ru-KZ" altLang="ru-RU" sz="1200" b="1" i="1">
                <a:solidFill>
                  <a:srgbClr val="000000"/>
                </a:solidFill>
                <a:latin typeface="Times New Roman" panose="02020603050405020304" pitchFamily="18" charset="0"/>
                <a:cs typeface="Times New Roman" panose="02020603050405020304" pitchFamily="18" charset="0"/>
              </a:rPr>
              <a:t> Н</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45765</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6822</cp:revision>
  <cp:lastPrinted>2025-07-15T07:11:11Z</cp:lastPrinted>
  <dcterms:created xsi:type="dcterms:W3CDTF">2018-03-27T06:03:00Z</dcterms:created>
  <dcterms:modified xsi:type="dcterms:W3CDTF">2025-09-21T06:23:38Z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