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3304591"/>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№264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түнде 2-7, күндіз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23 </a:t>
            </a:r>
            <a:r>
              <a:rPr lang="ru-RU" altLang="ru-RU" sz="1200" b="1" dirty="0" err="1" smtClean="0">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2577031"/>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Акылбаева М.М. </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18805</TotalTime>
  <Words>577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3585</cp:revision>
  <cp:lastPrinted>2021-07-01T03:56:27Z</cp:lastPrinted>
  <dcterms:created xsi:type="dcterms:W3CDTF">2018-03-27T06:03:00Z</dcterms:created>
  <dcterms:modified xsi:type="dcterms:W3CDTF">2025-09-21T07:44:36Z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