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1126342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64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err="1">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94620884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қыркүйектен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қыркүйекке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Оңтүстік-батыстан солтүстік-батыс </a:t>
            </a:r>
            <a:r>
              <a:rPr lang="kk-KZ" sz="1100" dirty="0" smtClean="0">
                <a:latin typeface="Times New Roman" pitchFamily="18" charset="0"/>
                <a:cs typeface="Times New Roman" pitchFamily="18" charset="0"/>
              </a:rPr>
              <a:t>бағытына ауысатын жел соғады, күші </a:t>
            </a:r>
            <a:r>
              <a:rPr lang="kk-KZ" sz="1100" dirty="0" smtClean="0">
                <a:latin typeface="Times New Roman" pitchFamily="18" charset="0"/>
                <a:cs typeface="Times New Roman" pitchFamily="18" charset="0"/>
              </a:rPr>
              <a:t>8-13, күндіз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16-18,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25-27 </a:t>
            </a:r>
            <a:r>
              <a:rPr lang="kk-KZ" sz="1100" dirty="0" smtClean="0">
                <a:latin typeface="Times New Roman" pitchFamily="18" charset="0"/>
                <a:cs typeface="Times New Roman" pitchFamily="18" charset="0"/>
              </a:rPr>
              <a:t>градус жылы болады.</a:t>
            </a: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қыркүйекке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21 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22 қыркүйекке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8-13 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14146</TotalTime>
  <Words>569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3829</cp:revision>
  <cp:lastPrinted>2021-07-01T03:56:27Z</cp:lastPrinted>
  <dcterms:created xsi:type="dcterms:W3CDTF">2018-03-27T06:03:00Z</dcterms:created>
  <dcterms:modified xsi:type="dcterms:W3CDTF">2025-09-21T06:43:23Z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