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558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4345193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22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сентября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сентября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юго-западный 7-12, днем порывы 15-20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23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сентября</a:t>
            </a:r>
          </a:p>
          <a:p>
            <a:pPr lvl="0" indent="177800" algn="just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0703176"/>
              </p:ext>
            </p:extLst>
          </p:nvPr>
        </p:nvGraphicFramePr>
        <p:xfrm>
          <a:off x="5008923" y="3774664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0,012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0,969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0,391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161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0,403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1139" y="2097023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4981139" y="3036000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23985</TotalTime>
  <Words>689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3947</cp:revision>
  <cp:lastPrinted>2021-10-18T15:52:53Z</cp:lastPrinted>
  <dcterms:created xsi:type="dcterms:W3CDTF">2018-03-27T06:03:00Z</dcterms:created>
  <dcterms:modified xsi:type="dcterms:W3CDTF">2025-09-22T07:54:23Z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