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58478858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23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22 сентября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днем гроза, град. Ветер северо-западный ночью 3-8, днем 7-12 м/с. Температура воздуха ночью 8-10, днем 13-15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23 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дождь, гроза, днем гроза, шквал.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768778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4.763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25240</TotalTime>
  <Words>618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4933</cp:revision>
  <cp:lastPrinted>2021-07-01T03:56:27Z</cp:lastPrinted>
  <dcterms:created xsi:type="dcterms:W3CDTF">2018-03-27T06:03:00Z</dcterms:created>
  <dcterms:modified xsi:type="dcterms:W3CDTF">2025-09-22T07:33:57Z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