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4" d="100"/>
          <a:sy n="74" d="100"/>
        </p:scale>
        <p:origin x="82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0099873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265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34650" y="264052"/>
            <a:ext cx="4390332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Переменная облачность, дождь, днем град. Ветер северо-западный 9-14 м/с. Температура воздуха ночью 8-10, днем 15-17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24 сентября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23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Переменная облачность, без осадков. Ветер юго-западный 7-12 м/с. Температура воздуха ночью 9-11 тепла.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5919837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сентября, ночью 24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49520</TotalTime>
  <Words>662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7120</cp:revision>
  <cp:lastPrinted>2025-08-12T06:13:34Z</cp:lastPrinted>
  <dcterms:created xsi:type="dcterms:W3CDTF">2018-03-27T06:03:00Z</dcterms:created>
  <dcterms:modified xsi:type="dcterms:W3CDTF">2025-09-22T05:59:10Z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