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050099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22 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дождь, днем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град. Ветер северо-западный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2 4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22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64667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27311</TotalTime>
  <Words>614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4978</cp:revision>
  <cp:lastPrinted>2021-07-01T03:56:27Z</cp:lastPrinted>
  <dcterms:created xsi:type="dcterms:W3CDTF">2018-03-27T06:03:00Z</dcterms:created>
  <dcterms:modified xsi:type="dcterms:W3CDTF">2025-09-22T07:40:14Z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