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3246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5058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сентября 2025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повышенный уровень загрязнения воздуха.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10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659868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28643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3995</cp:revision>
  <cp:lastPrinted>2021-10-15T03:50:29Z</cp:lastPrinted>
  <dcterms:created xsi:type="dcterms:W3CDTF">2018-03-27T06:03:00Z</dcterms:created>
  <dcterms:modified xsi:type="dcterms:W3CDTF">2025-09-22T06:22:09Z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