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8152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небольшой дождь, гроза. Ветер северо-западный 7-12 м/с. Температура воздуха ночью 12-14,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12767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5217</TotalTime>
  <Words>561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878</cp:revision>
  <cp:lastPrinted>2021-07-01T03:56:27Z</cp:lastPrinted>
  <dcterms:created xsi:type="dcterms:W3CDTF">2024-09-22T07:48:17Z</dcterms:created>
  <dcterms:modified xsi:type="dcterms:W3CDTF">2025-09-22T07:42:21Z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