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6181982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265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22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22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дождь, днем гроза. Ветер северо-западный 9-14 м/с. Температура воздуха ночью 6-8, днем 15-17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юго-западный 9-14 м/с. Температура воздуха 9-11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1755204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232</cp:revision>
  <dcterms:modified xsi:type="dcterms:W3CDTF">2025-09-22T08:22:22Z</dcterms:modified>
</cp:coreProperties>
</file>