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35344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аздаған жаңбыр жауады. Жел, күші 7-12 м/с. Ауа температурасы түнде 7-9, күндіз 16-18 градус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4</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7-12 м/с. Ауа температурасы 10-12 градус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10583833"/>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19387</TotalTime>
  <Words>572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3728</cp:revision>
  <cp:lastPrinted>2021-07-01T07:38:07Z</cp:lastPrinted>
  <dcterms:created xsi:type="dcterms:W3CDTF">2018-03-27T06:03:00Z</dcterms:created>
  <dcterms:modified xsi:type="dcterms:W3CDTF">2025-09-22T05:43:35Z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