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33669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22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23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жаңбыр, күндіз жаңбыр, найзағай, бұршақ. Жел солтүстік-батыстан, түнде күші 9-14, күндіз екпіні 18 м/с. Ауа температурасы түнде 12-14 градус жылы, күндіз 17-19 градус жылы</a:t>
            </a:r>
            <a:r>
              <a:rPr lang="kk-KZ" altLang="ru-RU" sz="1200" dirty="0" smtClean="0">
                <a:latin typeface="Times New Roman" panose="02020603050405020304" pitchFamily="18" charset="0"/>
                <a:cs typeface="Times New Roman" panose="02020603050405020304" pitchFamily="18" charset="0"/>
              </a:rPr>
              <a:t>.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24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23 қыркүйек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24 </a:t>
            </a:r>
            <a:r>
              <a:rPr lang="ru-RU" altLang="ru-RU" sz="1150" b="1" dirty="0" err="1" smtClean="0">
                <a:latin typeface="Times New Roman" panose="02020603050405020304" pitchFamily="18" charset="0"/>
                <a:cs typeface="Times New Roman" panose="02020603050405020304" pitchFamily="18" charset="0"/>
              </a:rPr>
              <a:t>қыркүйек</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21341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27366</TotalTime>
  <Words>563</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4953</cp:revision>
  <cp:lastPrinted>2021-07-01T07:38:07Z</cp:lastPrinted>
  <dcterms:created xsi:type="dcterms:W3CDTF">2018-03-27T06:03:00Z</dcterms:created>
  <dcterms:modified xsi:type="dcterms:W3CDTF">2025-09-22T07:40:44Z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