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907586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265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22 </a:t>
            </a:r>
            <a:r>
              <a:rPr lang="kk-KZ" sz="1150" b="1" dirty="0" smtClean="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Аздаған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 Батыстан жел </a:t>
            </a:r>
            <a:r>
              <a:rPr lang="kk-KZ" sz="1150" dirty="0">
                <a:latin typeface="Times New Roman" panose="02020603050405020304" pitchFamily="18" charset="0"/>
                <a:cs typeface="Times New Roman" panose="02020603050405020304" pitchFamily="18" charset="0"/>
              </a:rPr>
              <a:t>соғады, күші </a:t>
            </a:r>
            <a:r>
              <a:rPr lang="kk-KZ" sz="1150" dirty="0" smtClean="0">
                <a:latin typeface="Times New Roman" panose="02020603050405020304" pitchFamily="18" charset="0"/>
                <a:cs typeface="Times New Roman" panose="02020603050405020304" pitchFamily="18" charset="0"/>
              </a:rPr>
              <a:t>2-7, күндіз екпіні 10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9-11,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24-26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24 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23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a:t>
            </a:r>
            <a:r>
              <a:rPr lang="kk-KZ" sz="1150" b="1" dirty="0" smtClean="0">
                <a:latin typeface="Times New Roman" panose="02020603050405020304" pitchFamily="18" charset="0"/>
                <a:cs typeface="Times New Roman" panose="02020603050405020304" pitchFamily="18" charset="0"/>
              </a:rPr>
              <a:t> 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Батыстан, оңтүстік-батыстан жел соғады, күші 1-6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13-15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0761131"/>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4650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930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1,065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0,432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3,388</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22 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23 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Әбдіғали Т.М./Сұлтанова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35831</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6050</cp:revision>
  <cp:lastPrinted>2021-07-01T07:38:07Z</cp:lastPrinted>
  <dcterms:created xsi:type="dcterms:W3CDTF">2018-03-27T06:03:00Z</dcterms:created>
  <dcterms:modified xsi:type="dcterms:W3CDTF">2025-09-22T08:28:53Z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