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3127438"/>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 жаңбыр, күндіз найзағай, бұршақ. Жел солтүстік-батыстан, түнде күші 3-8, күндіз 7-12 м/с. Ауа температурасы түнде 8-10 градус жылы, күндіз 13-15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24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763855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26931</TotalTime>
  <Words>613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5012</cp:revision>
  <cp:lastPrinted>2021-07-01T07:38:07Z</cp:lastPrinted>
  <dcterms:created xsi:type="dcterms:W3CDTF">2018-03-27T06:03:00Z</dcterms:created>
  <dcterms:modified xsi:type="dcterms:W3CDTF">2025-09-22T07:36:57Z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