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3757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130343638"/>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1014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928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23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Ашық</a:t>
            </a:r>
            <a:r>
              <a:rPr lang="kk-KZ" sz="1200" kern="1400" dirty="0">
                <a:latin typeface="Times New Roman"/>
                <a:ea typeface="Times New Roman"/>
              </a:rPr>
              <a:t>, жауын-шашынсыз. Батыстан, оңтүстік-батыстан жел соғады, күші 3-8 м/с. Ауа температурасы түнде 12-14, күндіз 27-29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23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24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 </a:t>
            </a:r>
            <a:r>
              <a:rPr lang="kk-KZ" sz="1200" dirty="0" smtClean="0">
                <a:latin typeface="Times New Roman"/>
                <a:ea typeface="Times New Roman"/>
              </a:rPr>
              <a:t>жауын-шашынсыз. </a:t>
            </a:r>
            <a:r>
              <a:rPr lang="kk-KZ" sz="1200" dirty="0" smtClean="0">
                <a:latin typeface="Times New Roman"/>
                <a:ea typeface="Times New Roman"/>
              </a:rPr>
              <a:t>О</a:t>
            </a:r>
            <a:r>
              <a:rPr lang="kk-KZ" sz="1200" kern="1400" dirty="0" smtClean="0">
                <a:latin typeface="Times New Roman"/>
                <a:ea typeface="Times New Roman"/>
              </a:rPr>
              <a:t>ңтүстік-батыстан</a:t>
            </a:r>
            <a:r>
              <a:rPr lang="kk-KZ" sz="1200" dirty="0" smtClean="0">
                <a:latin typeface="Times New Roman"/>
                <a:ea typeface="Times New Roman"/>
              </a:rPr>
              <a:t> </a:t>
            </a:r>
            <a:r>
              <a:rPr lang="kk-KZ" sz="1200" dirty="0" smtClean="0">
                <a:latin typeface="Times New Roman"/>
                <a:ea typeface="Times New Roman"/>
              </a:rPr>
              <a:t>жел соғады</a:t>
            </a:r>
            <a:r>
              <a:rPr lang="kk-KZ" sz="1200" kern="1400" dirty="0" smtClean="0">
                <a:latin typeface="Times New Roman"/>
                <a:ea typeface="Times New Roman"/>
              </a:rPr>
              <a:t>, 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13-15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smtClean="0">
                <a:solidFill>
                  <a:schemeClr val="tx1"/>
                </a:solidFill>
                <a:latin typeface="Times New Roman" panose="02020603050405020304" pitchFamily="18" charset="0"/>
                <a:cs typeface="Times New Roman" panose="02020603050405020304" pitchFamily="18" charset="0"/>
              </a:rPr>
              <a:t> </a:t>
            </a:r>
            <a:r>
              <a:rPr lang="ru-RU" altLang="ru-RU" sz="1150" b="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Жусупова Д.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30111</TotalTime>
  <Words>570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4953</cp:revision>
  <cp:lastPrinted>2023-02-06T06:57:51Z</cp:lastPrinted>
  <dcterms:created xsi:type="dcterms:W3CDTF">2018-03-27T06:03:00Z</dcterms:created>
  <dcterms:modified xsi:type="dcterms:W3CDTF">2025-09-22T07:01:24Z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