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736580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аздаған жаңбыр, найзағай. Жел солтүстік-батыстан, күші 7-12 м/с. Ауа температурасы түнде 12-14 градус жылы, күндіз 19-21 градус жылы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25295</TotalTime>
  <Words>513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4818</cp:revision>
  <cp:lastPrinted>2021-07-01T07:38:07Z</cp:lastPrinted>
  <dcterms:created xsi:type="dcterms:W3CDTF">2018-03-27T06:03:00Z</dcterms:created>
  <dcterms:modified xsi:type="dcterms:W3CDTF">2025-09-22T07:43:05Z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