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0389872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265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22</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2929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23</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22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23</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кей уақыттарда жаңбыр, күндіз найзағай. Солтүстік-батыстан жел соғады, күші 9-14 м/с. </a:t>
            </a:r>
            <a:r>
              <a:rPr lang="kk-KZ" sz="1100" dirty="0">
                <a:solidFill>
                  <a:prstClr val="black"/>
                </a:solidFill>
                <a:latin typeface="Times New Roman" panose="02020603050405020304" pitchFamily="18" charset="0"/>
                <a:ea typeface="Calibri"/>
                <a:cs typeface="Times New Roman" pitchFamily="18" charset="0"/>
              </a:rPr>
              <a:t>Ауа температурасы түнде 6-8, күндіз 15-17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24</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23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rPr>
              <a:t>24</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Оң</a:t>
            </a:r>
            <a:r>
              <a:rPr lang="kk-KZ" sz="1100" kern="0" dirty="0">
                <a:solidFill>
                  <a:prstClr val="black"/>
                </a:solidFill>
                <a:latin typeface="Times New Roman" panose="02020603050405020304" pitchFamily="18" charset="0"/>
                <a:ea typeface="Calibri"/>
                <a:cs typeface="Times New Roman" pitchFamily="18" charset="0"/>
                <a:sym typeface="Calibri"/>
              </a:rPr>
              <a:t>түстік-батыстан жел соғады, күші 9-14 </a:t>
            </a:r>
            <a:r>
              <a:rPr lang="kk-KZ" sz="1100" dirty="0">
                <a:solidFill>
                  <a:prstClr val="black"/>
                </a:solidFill>
                <a:latin typeface="Times New Roman" panose="02020603050405020304" pitchFamily="18" charset="0"/>
                <a:ea typeface="Calibri"/>
                <a:cs typeface="Times New Roman" pitchFamily="18" charset="0"/>
              </a:rPr>
              <a:t>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9-11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22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76943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a:p>
            <a:pPr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06885915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3107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140</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2045</TotalTime>
  <Words>663</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226</cp:revision>
  <dcterms:modified xsi:type="dcterms:W3CDTF">2025-09-22T08:25:51Z</dcterms:modified>
</cp:coreProperties>
</file>