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2189406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3-8, днем 9-14 м/с. Температура воздуха ночью 6-8, днем 20-22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9-14 м/с. Температура воздуха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052691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25260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4935</cp:revision>
  <cp:lastPrinted>2021-07-01T03:56:27Z</cp:lastPrinted>
  <dcterms:created xsi:type="dcterms:W3CDTF">2018-03-27T06:03:00Z</dcterms:created>
  <dcterms:modified xsi:type="dcterms:W3CDTF">2025-09-23T07:50:44Z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