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64461772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266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23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23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64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24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23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юго-западный 9-14 м/с. Температура воздуха ночью 9-11, днем 23-25 тепла.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24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юго-западный 9-14 м/с. Температура </a:t>
            </a:r>
            <a:r>
              <a:rPr lang="ru-RU" sz="1100">
                <a:solidFill>
                  <a:srgbClr val="212121"/>
                </a:solidFill>
                <a:latin typeface="Times New Roman" panose="02020603050405020304" pitchFamily="18" charset="0"/>
              </a:rPr>
              <a:t>воздуха 11-13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4436" y="2322398"/>
            <a:ext cx="4762819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3880920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2546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Н./Тойшыманова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</TotalTime>
  <Words>634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235</cp:revision>
  <dcterms:modified xsi:type="dcterms:W3CDTF">2025-09-23T08:18:57Z</dcterms:modified>
</cp:coreProperties>
</file>