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380" y="2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728805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ночью 25 сентября 2025 года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659868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2-7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14-16,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28661</TotalTime>
  <Words>605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PC</cp:lastModifiedBy>
  <cp:revision>3997</cp:revision>
  <cp:lastPrinted>2021-10-15T03:50:29Z</cp:lastPrinted>
  <dcterms:created xsi:type="dcterms:W3CDTF">2018-03-27T06:03:00Z</dcterms:created>
  <dcterms:modified xsi:type="dcterms:W3CDTF">2025-09-23T06:46:31Z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