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35751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юго-западный 9-14 м/с. Температура воздуха ночью 6-8, днем 21-23 тепла..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юго-западный 9-14 м/с. Температура воздуха ночью 8-10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07302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сентября, ночью 25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49544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7124</cp:revision>
  <cp:lastPrinted>2025-08-12T06:13:34Z</cp:lastPrinted>
  <dcterms:created xsi:type="dcterms:W3CDTF">2018-03-27T06:03:00Z</dcterms:created>
  <dcterms:modified xsi:type="dcterms:W3CDTF">2025-09-23T06:22:17Z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