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98"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2401474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48682591"/>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1012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0,202</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0,196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24 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23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24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Ашық</a:t>
            </a:r>
            <a:r>
              <a:rPr lang="kk-KZ" sz="1200" kern="1400" dirty="0">
                <a:latin typeface="Times New Roman"/>
                <a:ea typeface="Times New Roman"/>
              </a:rPr>
              <a:t>, жауын-шашынсыз. Батыстан, оңтүстік-батыстан жел соғады, күші түнде 2-7, күндіз 6-11 м/с. Ауа температурасы түнде 12-14, күндіз 26-28 жылы</a:t>
            </a:r>
            <a:r>
              <a:rPr lang="kk-KZ" sz="1200" kern="1400" dirty="0" smtClean="0">
                <a:latin typeface="Times New Roman"/>
                <a:ea typeface="Times New Roman"/>
              </a:rPr>
              <a:t>.</a:t>
            </a:r>
            <a:endParaRPr lang="kk-KZ" sz="1200" kern="14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24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25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Ашық, </a:t>
            </a:r>
            <a:r>
              <a:rPr lang="kk-KZ" sz="1200" dirty="0" smtClean="0">
                <a:latin typeface="Times New Roman"/>
                <a:ea typeface="Times New Roman"/>
              </a:rPr>
              <a:t>жауын-шашынсыз. О</a:t>
            </a:r>
            <a:r>
              <a:rPr lang="kk-KZ" sz="1200" kern="1400" dirty="0" smtClean="0">
                <a:latin typeface="Times New Roman"/>
                <a:ea typeface="Times New Roman"/>
              </a:rPr>
              <a:t>ңтүстік-батыстан</a:t>
            </a:r>
            <a:r>
              <a:rPr lang="kk-KZ" sz="1200" dirty="0" smtClean="0">
                <a:latin typeface="Times New Roman"/>
                <a:ea typeface="Times New Roman"/>
              </a:rPr>
              <a:t> жел соғады</a:t>
            </a:r>
            <a:r>
              <a:rPr lang="kk-KZ" sz="1200" kern="1400" dirty="0" smtClean="0">
                <a:latin typeface="Times New Roman"/>
                <a:ea typeface="Times New Roman"/>
              </a:rPr>
              <a:t>, күші </a:t>
            </a:r>
            <a:r>
              <a:rPr lang="kk-KZ" sz="1200" kern="1400" dirty="0" smtClean="0">
                <a:latin typeface="Times New Roman"/>
                <a:ea typeface="Times New Roman"/>
              </a:rPr>
              <a:t>2-7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11-13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жиналуына</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Казжанова Б.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30116</TotalTime>
  <Words>575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4955</cp:revision>
  <cp:lastPrinted>2023-02-06T06:57:51Z</cp:lastPrinted>
  <dcterms:created xsi:type="dcterms:W3CDTF">2018-03-27T06:03:00Z</dcterms:created>
  <dcterms:modified xsi:type="dcterms:W3CDTF">2025-09-23T07:21:27Z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