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52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742283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күндіз екпіні 15-18 м/с. Ауа температурасы түнде 10-12, күндіз 24-26 градус жылы.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м/с. Ауа температурасы 12-14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2801756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19389</TotalTime>
  <Words>573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3729</cp:revision>
  <cp:lastPrinted>2021-07-01T07:38:07Z</cp:lastPrinted>
  <dcterms:created xsi:type="dcterms:W3CDTF">2018-03-27T06:03:00Z</dcterms:created>
  <dcterms:modified xsi:type="dcterms:W3CDTF">2025-09-23T05:37:13Z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