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293821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түнде 3-8, күндіз 9-14 м/с. Ауа температурасы түнде 6-8 градус жылы, күндіз 20-22 градус жылы.</a:t>
            </a:r>
          </a:p>
          <a:p>
            <a:pPr algn="ctr"/>
            <a:r>
              <a:rPr lang="kk-KZ" altLang="ru-RU" sz="1150" b="1" dirty="0" smtClean="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491788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44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0,4</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25050</TotalTime>
  <Words>570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4919</cp:revision>
  <cp:lastPrinted>2021-07-01T03:56:27Z</cp:lastPrinted>
  <dcterms:created xsi:type="dcterms:W3CDTF">2018-03-27T06:03:00Z</dcterms:created>
  <dcterms:modified xsi:type="dcterms:W3CDTF">2025-09-23T07:50:29Z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