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p:scale>
          <a:sx n="100" d="100"/>
          <a:sy n="100" d="100"/>
        </p:scale>
        <p:origin x="472" y="4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9810429"/>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266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23</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63623" y="2342859"/>
            <a:ext cx="4680168"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2025 </a:t>
            </a:r>
            <a:r>
              <a:rPr lang="kk-KZ" sz="1100" dirty="0" smtClean="0">
                <a:solidFill>
                  <a:schemeClr val="tx1"/>
                </a:solidFill>
                <a:latin typeface="Times New Roman" panose="02020603050405020304" pitchFamily="18" charset="0"/>
                <a:cs typeface="Times New Roman" panose="02020603050405020304" pitchFamily="18" charset="0"/>
              </a:rPr>
              <a:t>жылдың 24, 25 қыркүйегіне қараған түні м</a:t>
            </a:r>
            <a:r>
              <a:rPr lang="ru-RU" sz="1100" dirty="0" err="1" smtClean="0">
                <a:solidFill>
                  <a:schemeClr val="tx1"/>
                </a:solidFill>
                <a:latin typeface="Times New Roman" panose="02020603050405020304" pitchFamily="18" charset="0"/>
                <a:cs typeface="Times New Roman" panose="02020603050405020304" pitchFamily="18" charset="0"/>
              </a:rPr>
              <a:t>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көтеріңкі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3468236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021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2529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506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24 </a:t>
            </a:r>
            <a:r>
              <a:rPr lang="ru-RU" altLang="ru-RU" sz="1100" b="1" dirty="0" err="1" smtClean="0">
                <a:latin typeface="Times New Roman" panose="02020603050405020304" pitchFamily="18" charset="0"/>
                <a:cs typeface="Times New Roman" panose="02020603050405020304" pitchFamily="18" charset="0"/>
              </a:rPr>
              <a:t>қыркүйекке</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24</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қыркүйек</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жел соғады,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2-7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14-16,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24-26 </a:t>
            </a:r>
            <a:r>
              <a:rPr lang="kk-KZ" sz="1100" dirty="0">
                <a:solidFill>
                  <a:prstClr val="black"/>
                </a:solidFill>
                <a:latin typeface="Times New Roman" pitchFamily="18" charset="0"/>
                <a:cs typeface="Times New Roman" pitchFamily="18" charset="0"/>
              </a:rPr>
              <a:t>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25</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24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25</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қыркүйек</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Аздаған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Ш</a:t>
            </a:r>
            <a:r>
              <a:rPr lang="kk-KZ" sz="1100" dirty="0" smtClean="0">
                <a:solidFill>
                  <a:srgbClr val="000000"/>
                </a:solidFill>
                <a:latin typeface="Times New Roman" panose="02020603050405020304" pitchFamily="18" charset="0"/>
                <a:cs typeface="Times New Roman" panose="02020603050405020304" pitchFamily="18" charset="0"/>
                <a:sym typeface="+mn-ea"/>
              </a:rPr>
              <a:t>ығыстан </a:t>
            </a:r>
            <a:r>
              <a:rPr lang="kk-KZ" sz="1100" dirty="0">
                <a:solidFill>
                  <a:srgbClr val="000000"/>
                </a:solidFill>
                <a:latin typeface="Times New Roman" panose="02020603050405020304" pitchFamily="18" charset="0"/>
                <a:cs typeface="Times New Roman" panose="02020603050405020304" pitchFamily="18" charset="0"/>
                <a:sym typeface="+mn-ea"/>
              </a:rPr>
              <a:t>жел соғады, </a:t>
            </a:r>
            <a:r>
              <a:rPr lang="kk-KZ" sz="1100" dirty="0" smtClean="0">
                <a:solidFill>
                  <a:prstClr val="black"/>
                </a:solidFill>
                <a:latin typeface="Times New Roman" pitchFamily="18" charset="0"/>
                <a:cs typeface="Times New Roman" pitchFamily="18" charset="0"/>
              </a:rPr>
              <a:t>күші 2-7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13-15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30811</TotalTime>
  <Words>592</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PC</cp:lastModifiedBy>
  <cp:revision>4045</cp:revision>
  <cp:lastPrinted>2021-07-01T07:38:07Z</cp:lastPrinted>
  <dcterms:created xsi:type="dcterms:W3CDTF">2018-03-27T06:03:00Z</dcterms:created>
  <dcterms:modified xsi:type="dcterms:W3CDTF">2025-09-23T06:46:20Z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