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8" d="100"/>
          <a:sy n="108" d="100"/>
        </p:scale>
        <p:origin x="35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69188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13538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21974</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3870</cp:revision>
  <cp:lastPrinted>2021-07-01T03:56:27Z</cp:lastPrinted>
  <dcterms:created xsi:type="dcterms:W3CDTF">2018-03-27T06:03:00Z</dcterms:created>
  <dcterms:modified xsi:type="dcterms:W3CDTF">2025-09-23T07:30:53Z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