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3733233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4945345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Солтүстік-шығыстан жел соғады, күші 8-13, күндіз екпіні 15-20 м/с. Ауа температурасы түнде 10-12, күндіз 27-29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14124</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3831</cp:revision>
  <cp:lastPrinted>2021-07-01T03:56:27Z</cp:lastPrinted>
  <dcterms:created xsi:type="dcterms:W3CDTF">2018-03-27T06:03:00Z</dcterms:created>
  <dcterms:modified xsi:type="dcterms:W3CDTF">2025-09-23T06:32:53Z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