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40" d="100"/>
          <a:sy n="140" d="100"/>
        </p:scale>
        <p:origin x="-1338" y="6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19966000"/>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266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23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қыркүйек </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30557586"/>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967104">
                  <a:extLst>
                    <a:ext uri="{9D8B030D-6E8A-4147-A177-3AD203B41FA5}">
                      <a16:colId xmlns="" xmlns:a16="http://schemas.microsoft.com/office/drawing/2014/main" val="1276116030"/>
                    </a:ext>
                  </a:extLst>
                </a:gridCol>
                <a:gridCol w="1368152">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1913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0.535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1785104"/>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24 </a:t>
            </a:r>
            <a:r>
              <a:rPr lang="kk-KZ" altLang="ru-RU" sz="1100" b="1" dirty="0">
                <a:latin typeface="Times New Roman" panose="02020603050405020304" pitchFamily="18" charset="0"/>
                <a:cs typeface="Times New Roman" panose="02020603050405020304" pitchFamily="18" charset="0"/>
              </a:rPr>
              <a:t>қыркүйек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23 </a:t>
            </a:r>
            <a:r>
              <a:rPr lang="kk-KZ" altLang="ru-RU" sz="1100" b="1" dirty="0">
                <a:latin typeface="Times New Roman" panose="02020603050405020304" pitchFamily="18" charset="0"/>
                <a:cs typeface="Times New Roman" panose="02020603050405020304" pitchFamily="18" charset="0"/>
              </a:rPr>
              <a:t>қыркүйек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24</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err="1">
                <a:solidFill>
                  <a:srgbClr val="000000"/>
                </a:solidFill>
                <a:latin typeface="Times New Roman" panose="02020603050405020304" pitchFamily="18" charset="0"/>
                <a:cs typeface="Times New Roman" panose="02020603050405020304" pitchFamily="18" charset="0"/>
                <a:sym typeface="+mn-ea"/>
              </a:rPr>
              <a:t>қыркүйек</a:t>
            </a:r>
            <a:r>
              <a:rPr lang="ru-RU" altLang="ru-RU" sz="1100" b="1" dirty="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44000" algn="just"/>
            <a:r>
              <a:rPr lang="kk-KZ" sz="1100" dirty="0" smtClean="0">
                <a:latin typeface="Times New Roman" pitchFamily="18" charset="0"/>
                <a:cs typeface="Times New Roman" pitchFamily="18" charset="0"/>
              </a:rPr>
              <a:t>Көшпелі бұлтты, </a:t>
            </a:r>
            <a:r>
              <a:rPr lang="kk-KZ" sz="1100" dirty="0">
                <a:latin typeface="Times New Roman" pitchFamily="18" charset="0"/>
                <a:cs typeface="Times New Roman" pitchFamily="18" charset="0"/>
              </a:rPr>
              <a:t>жауын-шашынсыз</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Жел</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оң</a:t>
            </a:r>
            <a:r>
              <a:rPr lang="ru-RU" sz="1100" dirty="0" err="1" smtClean="0">
                <a:latin typeface="Times New Roman" pitchFamily="18" charset="0"/>
                <a:cs typeface="Times New Roman" pitchFamily="18" charset="0"/>
              </a:rPr>
              <a:t>түстік</a:t>
            </a:r>
            <a:r>
              <a:rPr lang="ru-RU" sz="1100" dirty="0" smtClean="0">
                <a:latin typeface="Times New Roman" pitchFamily="18" charset="0"/>
                <a:cs typeface="Times New Roman" pitchFamily="18" charset="0"/>
              </a:rPr>
              <a:t>-</a:t>
            </a:r>
            <a:r>
              <a:rPr lang="kk-KZ" sz="1100" dirty="0" smtClean="0">
                <a:latin typeface="Times New Roman" pitchFamily="18" charset="0"/>
                <a:cs typeface="Times New Roman" pitchFamily="18" charset="0"/>
              </a:rPr>
              <a:t>батыстан </a:t>
            </a:r>
            <a:r>
              <a:rPr lang="ru-RU" sz="1100" dirty="0" err="1" smtClean="0">
                <a:latin typeface="Times New Roman" pitchFamily="18" charset="0"/>
                <a:cs typeface="Times New Roman" pitchFamily="18" charset="0"/>
              </a:rPr>
              <a:t>соғады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күші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9</a:t>
            </a:r>
            <a:r>
              <a:rPr lang="ru-RU" sz="1100" dirty="0" smtClean="0">
                <a:latin typeface="Times New Roman" pitchFamily="18" charset="0"/>
                <a:cs typeface="Times New Roman" pitchFamily="18" charset="0"/>
              </a:rPr>
              <a:t>-14 </a:t>
            </a:r>
            <a:r>
              <a:rPr lang="ru-RU" sz="1100" dirty="0" smtClean="0">
                <a:latin typeface="Times New Roman" pitchFamily="18" charset="0"/>
                <a:cs typeface="Times New Roman" pitchFamily="18" charset="0"/>
              </a:rPr>
              <a:t>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11-13, </a:t>
            </a:r>
            <a:r>
              <a:rPr lang="ru-RU" sz="1100" dirty="0" err="1" smtClean="0">
                <a:latin typeface="Times New Roman" pitchFamily="18" charset="0"/>
                <a:cs typeface="Times New Roman" pitchFamily="18" charset="0"/>
              </a:rPr>
              <a:t>күндіз</a:t>
            </a:r>
            <a:r>
              <a:rPr lang="ru-RU" sz="1100" dirty="0" smtClean="0">
                <a:latin typeface="Times New Roman" pitchFamily="18" charset="0"/>
                <a:cs typeface="Times New Roman" pitchFamily="18" charset="0"/>
              </a:rPr>
              <a:t> </a:t>
            </a:r>
            <a:r>
              <a:rPr lang="ru-RU" sz="1100" dirty="0" smtClean="0">
                <a:latin typeface="Times New Roman" pitchFamily="18" charset="0"/>
                <a:cs typeface="Times New Roman" pitchFamily="18" charset="0"/>
              </a:rPr>
              <a:t>29-31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p>
          <a:p>
            <a:pPr lvl="0" indent="144000" algn="ctr"/>
            <a:endParaRPr lang="ru-RU" sz="1100" b="1" dirty="0" smtClean="0">
              <a:solidFill>
                <a:srgbClr val="000000"/>
              </a:solidFill>
              <a:latin typeface="Times New Roman" pitchFamily="18" charset="0"/>
              <a:cs typeface="Times New Roman" pitchFamily="18" charset="0"/>
              <a:sym typeface="+mn-ea"/>
            </a:endParaRPr>
          </a:p>
          <a:p>
            <a:pPr lvl="0" indent="144000" algn="ctr"/>
            <a:r>
              <a:rPr lang="kk-KZ" sz="1100" b="1" dirty="0" smtClean="0">
                <a:solidFill>
                  <a:srgbClr val="000000"/>
                </a:solidFill>
                <a:latin typeface="Times New Roman" pitchFamily="18" charset="0"/>
                <a:cs typeface="Times New Roman" pitchFamily="18" charset="0"/>
                <a:sym typeface="+mn-ea"/>
              </a:rPr>
              <a:t>25 </a:t>
            </a:r>
            <a:r>
              <a:rPr lang="kk-KZ" sz="1100" b="1" dirty="0" smtClean="0">
                <a:solidFill>
                  <a:srgbClr val="000000"/>
                </a:solidFill>
                <a:latin typeface="Times New Roman" pitchFamily="18" charset="0"/>
                <a:cs typeface="Times New Roman" pitchFamily="18" charset="0"/>
                <a:sym typeface="+mn-ea"/>
              </a:rPr>
              <a:t>қыркүйекке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endParaRPr lang="ru-RU" alt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24 </a:t>
            </a:r>
            <a:r>
              <a:rPr lang="ru-RU" altLang="ru-RU" sz="1100" b="1" dirty="0" err="1">
                <a:solidFill>
                  <a:srgbClr val="000000"/>
                </a:solidFill>
                <a:latin typeface="Times New Roman" panose="02020603050405020304" pitchFamily="18" charset="0"/>
                <a:cs typeface="Times New Roman" panose="02020603050405020304" pitchFamily="18" charset="0"/>
                <a:sym typeface="+mn-ea"/>
              </a:rPr>
              <a:t>қыркүйек</a:t>
            </a:r>
            <a:r>
              <a:rPr lang="ru-RU" alt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25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қыркүйек</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ru-RU"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ru-RU" sz="1100" dirty="0" err="1" smtClean="0">
                <a:solidFill>
                  <a:srgbClr val="000000"/>
                </a:solidFill>
                <a:latin typeface="Times New Roman" panose="02020603050405020304" pitchFamily="18" charset="0"/>
                <a:cs typeface="Times New Roman" panose="02020603050405020304" pitchFamily="18" charset="0"/>
                <a:sym typeface="+mn-ea"/>
              </a:rPr>
              <a:t>Көшпелі</a:t>
            </a:r>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б</a:t>
            </a:r>
            <a:r>
              <a:rPr lang="ru-RU" sz="1100" dirty="0" err="1" smtClean="0">
                <a:solidFill>
                  <a:prstClr val="black"/>
                </a:solidFill>
                <a:latin typeface="Times New Roman" pitchFamily="18" charset="0"/>
                <a:cs typeface="Times New Roman" pitchFamily="18" charset="0"/>
              </a:rPr>
              <a:t>ұлтты</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жауын-шашынсыз. </a:t>
            </a:r>
            <a:r>
              <a:rPr lang="kk-KZ" sz="1100" dirty="0" smtClean="0">
                <a:latin typeface="Times New Roman" pitchFamily="18" charset="0"/>
                <a:cs typeface="Times New Roman" pitchFamily="18" charset="0"/>
              </a:rPr>
              <a:t>Жел </a:t>
            </a:r>
            <a:r>
              <a:rPr lang="kk-KZ" sz="1100" dirty="0" smtClean="0">
                <a:latin typeface="Times New Roman" pitchFamily="18" charset="0"/>
                <a:cs typeface="Times New Roman" pitchFamily="18" charset="0"/>
              </a:rPr>
              <a:t>батыстан </a:t>
            </a:r>
            <a:r>
              <a:rPr lang="kk-KZ" sz="1100" dirty="0" smtClean="0">
                <a:latin typeface="Times New Roman" pitchFamily="18" charset="0"/>
                <a:cs typeface="Times New Roman" pitchFamily="18" charset="0"/>
              </a:rPr>
              <a:t>соғады</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күші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9-14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м/с</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Ауа температурасы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12-14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градус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жылы. </a:t>
            </a:r>
            <a:endParaRPr lang="ru-RU"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9771" y="2453696"/>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24 </a:t>
            </a:r>
            <a:r>
              <a:rPr lang="kk-KZ" sz="1100" b="1" dirty="0">
                <a:solidFill>
                  <a:srgbClr val="000000"/>
                </a:solidFill>
                <a:latin typeface="Times New Roman" panose="02020603050405020304" pitchFamily="18" charset="0"/>
                <a:cs typeface="Times New Roman" panose="02020603050405020304" pitchFamily="18" charset="0"/>
                <a:sym typeface="+mn-ea"/>
              </a:rPr>
              <a:t>қыркүйек  </a:t>
            </a:r>
            <a:r>
              <a:rPr lang="kk-KZ" sz="1100" dirty="0" smtClean="0">
                <a:solidFill>
                  <a:schemeClr val="tx1"/>
                </a:solidFill>
                <a:latin typeface="Times New Roman" panose="02020603050405020304" pitchFamily="18" charset="0"/>
                <a:cs typeface="Times New Roman" panose="02020603050405020304" pitchFamily="18" charset="0"/>
                <a:sym typeface="+mn-ea"/>
              </a:rPr>
              <a:t>тәулік бойы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25</a:t>
            </a:r>
            <a:r>
              <a:rPr lang="ru-RU" sz="1100"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itchFamily="18" charset="0"/>
                <a:cs typeface="Times New Roman" pitchFamily="18" charset="0"/>
                <a:sym typeface="+mn-ea"/>
              </a:rPr>
              <a:t>қыркүйек </a:t>
            </a:r>
            <a:r>
              <a:rPr lang="kk-KZ" sz="1100" dirty="0" smtClean="0">
                <a:solidFill>
                  <a:schemeClr val="tx1"/>
                </a:solidFill>
                <a:latin typeface="Times New Roman" panose="02020603050405020304" pitchFamily="18" charset="0"/>
                <a:cs typeface="Times New Roman" panose="02020603050405020304" pitchFamily="18" charset="0"/>
              </a:rPr>
              <a:t>түнде</a:t>
            </a:r>
            <a:r>
              <a:rPr lang="kk-KZ"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сейілуіне</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төмен</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күтілуде</a:t>
            </a:r>
            <a:r>
              <a:rPr lang="kk-KZ" sz="1100" dirty="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Ищанов</a:t>
            </a:r>
            <a:r>
              <a:rPr lang="ru-RU" altLang="ru-RU" sz="1200" b="1" i="1" dirty="0" smtClean="0">
                <a:solidFill>
                  <a:srgbClr val="000000"/>
                </a:solidFill>
                <a:latin typeface="Times New Roman" panose="02020603050405020304" pitchFamily="18" charset="0"/>
                <a:cs typeface="Times New Roman" panose="02020603050405020304" pitchFamily="18" charset="0"/>
              </a:rPr>
              <a:t> Д</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34941</TotalTime>
  <Words>563</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6751</cp:revision>
  <cp:lastPrinted>2021-07-01T03:56:27Z</cp:lastPrinted>
  <dcterms:created xsi:type="dcterms:W3CDTF">2018-03-27T06:03:00Z</dcterms:created>
  <dcterms:modified xsi:type="dcterms:W3CDTF">2025-09-23T06:01:02Z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