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56670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a:t>
            </a:r>
            <a:r>
              <a:rPr lang="kk-KZ" sz="1200" dirty="0" smtClean="0">
                <a:latin typeface="Times New Roman" panose="02020603050405020304" pitchFamily="18" charset="0"/>
                <a:cs typeface="Times New Roman" panose="02020603050405020304" pitchFamily="18" charset="0"/>
              </a:rPr>
              <a:t>солтүстік-шығыстан 9-14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11-13, </a:t>
            </a:r>
            <a:r>
              <a:rPr lang="kk-KZ" sz="1200" dirty="0" smtClean="0">
                <a:latin typeface="Times New Roman" panose="02020603050405020304" pitchFamily="18" charset="0"/>
                <a:cs typeface="Times New Roman" panose="02020603050405020304" pitchFamily="18" charset="0"/>
              </a:rPr>
              <a:t>күндіз 26-28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Жел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12-14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93164581"/>
              </p:ext>
            </p:extLst>
          </p:nvPr>
        </p:nvGraphicFramePr>
        <p:xfrm>
          <a:off x="5026096" y="4531958"/>
          <a:ext cx="4691064" cy="1805575"/>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7628763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Садуакасов</a:t>
                      </a:r>
                      <a:r>
                        <a:rPr lang="ru-RU" altLang="x-none" sz="800" b="0" dirty="0" smtClean="0">
                          <a:latin typeface="Times New Roman" panose="02020603050405020304" pitchFamily="18" charset="0"/>
                          <a:cs typeface="Times New Roman" panose="02020603050405020304" pitchFamily="18" charset="0"/>
                        </a:rPr>
                        <a:t>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16561</TotalTime>
  <Words>533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3915</cp:revision>
  <cp:lastPrinted>2021-07-01T07:38:07Z</cp:lastPrinted>
  <dcterms:created xsi:type="dcterms:W3CDTF">2018-03-27T06:03:00Z</dcterms:created>
  <dcterms:modified xsi:type="dcterms:W3CDTF">2025-09-23T07:23:32Z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