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4341899"/>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23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24</a:t>
            </a:r>
            <a:r>
              <a:rPr lang="kk-KZ" sz="1200" b="1" dirty="0" smtClean="0">
                <a:solidFill>
                  <a:prstClr val="black"/>
                </a:solidFill>
                <a:latin typeface="Times New Roman" panose="02020603050405020304" pitchFamily="18" charset="0"/>
                <a:cs typeface="Times New Roman" panose="02020603050405020304" pitchFamily="18" charset="0"/>
              </a:rPr>
              <a:t>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Аздаған </a:t>
            </a:r>
            <a:r>
              <a:rPr lang="kk-KZ" sz="12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ea typeface="Times New Roman" panose="02020603050405020304" pitchFamily="18" charset="0"/>
              </a:rPr>
              <a:t>,</a:t>
            </a:r>
            <a:r>
              <a:rPr lang="kk-KZ" sz="1200" dirty="0" smtClean="0">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түнде 5-10, күндіз 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11-13</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25-27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13-15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1885877"/>
              </p:ext>
            </p:extLst>
          </p:nvPr>
        </p:nvGraphicFramePr>
        <p:xfrm>
          <a:off x="5024389" y="4169325"/>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23</a:t>
            </a:r>
            <a:r>
              <a:rPr lang="kk-KZ" sz="1200" b="1" dirty="0" smtClean="0">
                <a:solidFill>
                  <a:prstClr val="black"/>
                </a:solidFill>
                <a:latin typeface="Times New Roman" panose="02020603050405020304" pitchFamily="18" charset="0"/>
                <a:cs typeface="Times New Roman" panose="02020603050405020304" pitchFamily="18" charset="0"/>
              </a:rPr>
              <a:t> 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7" y="2589664"/>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25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25982</TotalTime>
  <Words>584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5086</cp:revision>
  <cp:lastPrinted>2021-07-01T07:38:07Z</cp:lastPrinted>
  <dcterms:created xsi:type="dcterms:W3CDTF">2018-03-27T06:03:00Z</dcterms:created>
  <dcterms:modified xsi:type="dcterms:W3CDTF">2025-09-23T07:05:09Z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