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№267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сентября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25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25 сентября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2-7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-24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/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26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25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46166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сентября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126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764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1,35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Айтуган А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21570</TotalTime>
  <Words>557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5200</cp:revision>
  <cp:lastPrinted>2021-07-01T03:56:27Z</cp:lastPrinted>
  <dcterms:created xsi:type="dcterms:W3CDTF">2018-03-27T06:03:00Z</dcterms:created>
  <dcterms:modified xsi:type="dcterms:W3CDTF">2025-09-24T07:31:52Z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